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2" r:id="rId5"/>
    <p:sldId id="258" r:id="rId6"/>
    <p:sldId id="260" r:id="rId7"/>
    <p:sldId id="261" r:id="rId8"/>
    <p:sldId id="264" r:id="rId9"/>
    <p:sldId id="266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0ECBC-6B78-40C9-BE15-CB45D55A0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12BB3-5123-4057-94A8-E8B56FD84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E41C4-D189-478D-8DDE-9AE2D1D40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F9B1C-35DB-4869-9305-EF9D2822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C60E27-85B3-4E25-8B41-4A400C3F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02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A4343-C1AA-4AE1-A7D9-63A05D68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E4630E-508D-4F0D-8E82-5D892E9E9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6EBAF-C0D7-4969-8055-3852B6DC4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4175D-675F-420D-A8DA-9A37785B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B1D53-545C-41B5-915C-8E3177B0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08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92FDE2-CECB-4193-9B47-26B64136D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3C0EB0-DA6A-4980-AE3C-4BC8942F3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7A1363-16F1-4901-B77C-A02458B7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2593C-9075-420F-8F8E-DCD39AA2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E0871-ACB3-4E51-B806-6534D088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57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87203-C85D-43B1-888B-F298569F0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C3B3F-B01C-4DD0-BF36-33D5DF0A4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54102-5519-40A7-8EEE-60EF5F32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ED6680-C397-45D8-9FEB-D2A673886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741B0-C3F1-4094-B2B0-9D30C342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5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AB418-5506-4895-9170-F4815EE3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5F0C62-F682-4668-A8BD-3C92F37A1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56FCB-988D-41B4-B5F4-ED225F97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58426-E31F-4EE1-A720-50F74CD54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8CF71-6E2A-482D-980F-95D8BD86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2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50CD4-57CB-4CEB-B4F0-F7786A66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EE3B5-9898-4967-9587-B7557D8D1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1D56E9-6FA8-471B-9A9F-519C28C9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3816-93FC-444D-AE10-DC301C1E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C8CCB8-DF77-4A6C-BEEE-EA5D220D4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469C11-A9F8-4579-B1DB-7EEE355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9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33B94-2B7F-4091-8DB8-F82003ED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F6A089-6A44-49C6-8AE5-53124DEE6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552CE9-E312-4748-A772-EED6A6D85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4C8FBD-CF1E-406D-A7F7-5A2E9516E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AEFF56-0856-4D73-9522-C589EDE68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9F8A90-55F7-42C8-BA21-8A4DE21C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C89C6D-CC23-4814-B89B-2B50ACAB5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EF19EC-DC6F-4C78-9FC5-234EC984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9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CDA4F-92CA-4FB4-A08F-6768CB83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7CC3B5-54F0-4C30-A99D-74F4D1AE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FC78DA-29B9-49A2-AA93-8C3E8B68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500A3A-04D5-482C-ACD6-F9B8CBDC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9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72347-016F-45C4-A7FC-5CB48A7B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108526-3724-45FB-B316-DAE91DAA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FF2DE-DF8B-40B3-9B00-B7E04833F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2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BA415-AC37-4328-A0E4-D6E876DF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E6D4D-4705-40DC-88B2-DC92450A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6C4135-D45B-43AD-9BBB-A63D56C02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BB2C58-8B14-4B03-89B8-1C12ED23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F4D2F-F7EC-498B-9CCA-C8BCED59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60CCB2-2A1E-41FB-948F-4F431D04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46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59A6D-A697-4040-97F1-DCC54B09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A9E60C-627A-4E70-A063-CB62F0E286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69C6D0-007F-4B40-B689-FEEA4EFE5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16D749-6472-48B1-B66D-E767D453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B83949-4E56-4174-84A1-6B8F4F66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EAC381-8647-4F83-A0A5-5315E8C2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1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CAAAFB-68A8-4429-A92F-2CFC0B00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7B68C-BF9B-46F9-9F7D-F7616F3D4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443F4-BE98-43EC-B9B0-50558CFC5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A8B1-EB12-4D32-9D29-DB6DD9B0430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EC937-4502-4B0A-AFF5-CA2364D1F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DFD75E-B487-417A-B98A-0C61795B8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CCBB7-13DC-4F86-ABF8-FAEFCCB37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3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visla.kr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fairai.or.kr/hom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vogue.co.kr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news.samsungdisplay.com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BEDE5-6793-4B01-B46D-3F394A8C61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4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프로토 타입 기초 데이터 수집 및 스케치</a:t>
            </a:r>
            <a:br>
              <a:rPr lang="en-US" altLang="ko-KR" sz="4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4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:CULTURE WEBZINE</a:t>
            </a:r>
            <a:endParaRPr lang="ko-KR" altLang="en-US" sz="4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087FB-7C52-4252-B47C-20AB7CB88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윤현빈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05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DBF764-ED11-4091-A916-EDE61BD81564}"/>
              </a:ext>
            </a:extLst>
          </p:cNvPr>
          <p:cNvSpPr/>
          <p:nvPr/>
        </p:nvSpPr>
        <p:spPr>
          <a:xfrm>
            <a:off x="862025" y="805179"/>
            <a:ext cx="10452686" cy="5945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087FB-7C52-4252-B47C-20AB7CB88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7983" y="1139346"/>
            <a:ext cx="749418" cy="310473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GNB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2068F-277A-4949-A1F7-2F4F2E51978A}"/>
              </a:ext>
            </a:extLst>
          </p:cNvPr>
          <p:cNvSpPr txBox="1"/>
          <p:nvPr/>
        </p:nvSpPr>
        <p:spPr>
          <a:xfrm>
            <a:off x="869657" y="448618"/>
            <a:ext cx="2855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UI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사용성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A282F1BA-1090-4823-A2CE-80C1EAD9D2A5}"/>
              </a:ext>
            </a:extLst>
          </p:cNvPr>
          <p:cNvSpPr txBox="1">
            <a:spLocks/>
          </p:cNvSpPr>
          <p:nvPr/>
        </p:nvSpPr>
        <p:spPr>
          <a:xfrm>
            <a:off x="1732538" y="1103713"/>
            <a:ext cx="4617240" cy="374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 컬러 변경 및 하단 바 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5368C1-9648-4068-9F15-A8B15C1C1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8"/>
          <a:stretch/>
        </p:blipFill>
        <p:spPr>
          <a:xfrm>
            <a:off x="1104549" y="1482423"/>
            <a:ext cx="4897536" cy="550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1F8F90-FF97-4C3C-A8E8-07962A14E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4" y="2659582"/>
            <a:ext cx="1606349" cy="2101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5E0473-023F-4F83-B625-DD97100EC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6" y="2659582"/>
            <a:ext cx="1606349" cy="2101587"/>
          </a:xfrm>
          <a:prstGeom prst="rect">
            <a:avLst/>
          </a:prstGeom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C56D917A-DA66-4EDF-8CCE-8BC8E65B0FD8}"/>
              </a:ext>
            </a:extLst>
          </p:cNvPr>
          <p:cNvSpPr txBox="1">
            <a:spLocks/>
          </p:cNvSpPr>
          <p:nvPr/>
        </p:nvSpPr>
        <p:spPr>
          <a:xfrm>
            <a:off x="1104549" y="2295129"/>
            <a:ext cx="2107938" cy="55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BEST CONTENTS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959A9E28-9910-475E-A0EE-AA0871F680E7}"/>
              </a:ext>
            </a:extLst>
          </p:cNvPr>
          <p:cNvSpPr txBox="1">
            <a:spLocks/>
          </p:cNvSpPr>
          <p:nvPr/>
        </p:nvSpPr>
        <p:spPr>
          <a:xfrm>
            <a:off x="2877187" y="2319490"/>
            <a:ext cx="4617240" cy="374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 이미지 위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그라데이션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라인 컬러 변경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504A8C02-BFC0-4747-A0CB-091561183782}"/>
              </a:ext>
            </a:extLst>
          </p:cNvPr>
          <p:cNvSpPr txBox="1">
            <a:spLocks/>
          </p:cNvSpPr>
          <p:nvPr/>
        </p:nvSpPr>
        <p:spPr>
          <a:xfrm>
            <a:off x="1077983" y="5070918"/>
            <a:ext cx="2107938" cy="55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NEW CONTENTS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49B1BC58-D199-49E3-9ED8-B4981ED5A08D}"/>
              </a:ext>
            </a:extLst>
          </p:cNvPr>
          <p:cNvSpPr txBox="1">
            <a:spLocks/>
          </p:cNvSpPr>
          <p:nvPr/>
        </p:nvSpPr>
        <p:spPr>
          <a:xfrm>
            <a:off x="2877187" y="5070163"/>
            <a:ext cx="4617240" cy="374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 텍스트 컬러 및 텍스트박스 컬러 변경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E4A399-BE12-4574-B6EA-5FAB79CA8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4" y="4902852"/>
            <a:ext cx="3567561" cy="26781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6C591D-FF17-4DC8-B168-5AAC6838F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12" y="4902852"/>
            <a:ext cx="3645451" cy="2736585"/>
          </a:xfrm>
          <a:prstGeom prst="rect">
            <a:avLst/>
          </a:prstGeom>
        </p:spPr>
      </p:pic>
      <p:sp>
        <p:nvSpPr>
          <p:cNvPr id="23" name="부제목 2">
            <a:extLst>
              <a:ext uri="{FF2B5EF4-FFF2-40B4-BE49-F238E27FC236}">
                <a16:creationId xmlns:a16="http://schemas.microsoft.com/office/drawing/2014/main" id="{B605EAEF-32F6-45C7-BCF9-4FA943678A1C}"/>
              </a:ext>
            </a:extLst>
          </p:cNvPr>
          <p:cNvSpPr txBox="1">
            <a:spLocks/>
          </p:cNvSpPr>
          <p:nvPr/>
        </p:nvSpPr>
        <p:spPr>
          <a:xfrm>
            <a:off x="6757105" y="1158126"/>
            <a:ext cx="1314943" cy="55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INTERVIEW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B5786C47-B111-417A-96BF-6B8B4EDE6DDF}"/>
              </a:ext>
            </a:extLst>
          </p:cNvPr>
          <p:cNvSpPr txBox="1">
            <a:spLocks/>
          </p:cNvSpPr>
          <p:nvPr/>
        </p:nvSpPr>
        <p:spPr>
          <a:xfrm>
            <a:off x="7996069" y="1175444"/>
            <a:ext cx="3238792" cy="374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 이미지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텍스트 및 라인 컬러 변경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1E27DDA-AF3B-4303-892D-8C92324C1B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16" y="1339285"/>
            <a:ext cx="3959925" cy="29726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0FBE853-B547-48A4-AA91-AD5D1A4AB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48" y="1343740"/>
            <a:ext cx="3959924" cy="29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9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DBF764-ED11-4091-A916-EDE61BD81564}"/>
              </a:ext>
            </a:extLst>
          </p:cNvPr>
          <p:cNvSpPr/>
          <p:nvPr/>
        </p:nvSpPr>
        <p:spPr>
          <a:xfrm>
            <a:off x="869657" y="2015455"/>
            <a:ext cx="10452686" cy="3431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087FB-7C52-4252-B47C-20AB7CB88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657" y="1817281"/>
            <a:ext cx="3710733" cy="550512"/>
          </a:xfrm>
        </p:spPr>
        <p:txBody>
          <a:bodyPr>
            <a:normAutofit/>
          </a:bodyPr>
          <a:lstStyle/>
          <a:p>
            <a:pPr algn="l"/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IMAGE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2068F-277A-4949-A1F7-2F4F2E51978A}"/>
              </a:ext>
            </a:extLst>
          </p:cNvPr>
          <p:cNvSpPr txBox="1"/>
          <p:nvPr/>
        </p:nvSpPr>
        <p:spPr>
          <a:xfrm>
            <a:off x="869657" y="1133419"/>
            <a:ext cx="2855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기초 데이터 수집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EC6EE8-937B-4F82-91A0-0BBCAEB0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202" y="2670308"/>
            <a:ext cx="2345972" cy="13433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DA779C-2288-4379-9B99-15AC2D71E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349" y="2466880"/>
            <a:ext cx="2219941" cy="33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EBED9-C0DA-4B48-B298-DCB32B07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01" y="2466880"/>
            <a:ext cx="2249233" cy="33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679AFC-4955-44B5-AEF2-35F5456DF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945" y="2466880"/>
            <a:ext cx="2185494" cy="3329913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00EDE8-97B0-4367-A060-EDD803ADD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650" y="3101039"/>
            <a:ext cx="2061594" cy="20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98E1A3-9BC1-404A-9E33-01DE62BB729F}"/>
              </a:ext>
            </a:extLst>
          </p:cNvPr>
          <p:cNvSpPr txBox="1"/>
          <p:nvPr/>
        </p:nvSpPr>
        <p:spPr>
          <a:xfrm>
            <a:off x="179214" y="2417854"/>
            <a:ext cx="787395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A8B02-6EB4-40EA-B2E1-308DFC4FE7F8}"/>
              </a:ext>
            </a:extLst>
          </p:cNvPr>
          <p:cNvSpPr txBox="1"/>
          <p:nvPr/>
        </p:nvSpPr>
        <p:spPr>
          <a:xfrm>
            <a:off x="2733783" y="2417854"/>
            <a:ext cx="1134349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CULTURE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97D04F-0FBA-4AAA-8216-20549A4CA4DA}"/>
              </a:ext>
            </a:extLst>
          </p:cNvPr>
          <p:cNvSpPr txBox="1"/>
          <p:nvPr/>
        </p:nvSpPr>
        <p:spPr>
          <a:xfrm>
            <a:off x="5174810" y="2417854"/>
            <a:ext cx="891591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36A814-65C4-427D-B029-55F88D5A3067}"/>
              </a:ext>
            </a:extLst>
          </p:cNvPr>
          <p:cNvSpPr txBox="1"/>
          <p:nvPr/>
        </p:nvSpPr>
        <p:spPr>
          <a:xfrm>
            <a:off x="7576654" y="2417854"/>
            <a:ext cx="1356718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INTERVIEW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DD123-8AEC-43E0-89F0-6D1CC14B53AF}"/>
              </a:ext>
            </a:extLst>
          </p:cNvPr>
          <p:cNvSpPr txBox="1"/>
          <p:nvPr/>
        </p:nvSpPr>
        <p:spPr>
          <a:xfrm>
            <a:off x="10630718" y="2753005"/>
            <a:ext cx="867545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EVENT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E8597707-3E3D-4BEF-A5CC-E83E84C77BFB}"/>
              </a:ext>
            </a:extLst>
          </p:cNvPr>
          <p:cNvSpPr txBox="1">
            <a:spLocks/>
          </p:cNvSpPr>
          <p:nvPr/>
        </p:nvSpPr>
        <p:spPr>
          <a:xfrm>
            <a:off x="1698592" y="1901688"/>
            <a:ext cx="9813962" cy="288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청량하고 선명한 색감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그래픽 작업 등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10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DBF764-ED11-4091-A916-EDE61BD81564}"/>
              </a:ext>
            </a:extLst>
          </p:cNvPr>
          <p:cNvSpPr/>
          <p:nvPr/>
        </p:nvSpPr>
        <p:spPr>
          <a:xfrm>
            <a:off x="869657" y="2015455"/>
            <a:ext cx="10452686" cy="3431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087FB-7C52-4252-B47C-20AB7CB88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657" y="1817281"/>
            <a:ext cx="3710733" cy="550512"/>
          </a:xfrm>
        </p:spPr>
        <p:txBody>
          <a:bodyPr>
            <a:normAutofit/>
          </a:bodyPr>
          <a:lstStyle/>
          <a:p>
            <a:pPr algn="l"/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ICON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2068F-277A-4949-A1F7-2F4F2E51978A}"/>
              </a:ext>
            </a:extLst>
          </p:cNvPr>
          <p:cNvSpPr txBox="1"/>
          <p:nvPr/>
        </p:nvSpPr>
        <p:spPr>
          <a:xfrm>
            <a:off x="869657" y="1133419"/>
            <a:ext cx="2855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기초 데이터 수집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A282F1BA-1090-4823-A2CE-80C1EAD9D2A5}"/>
              </a:ext>
            </a:extLst>
          </p:cNvPr>
          <p:cNvSpPr txBox="1">
            <a:spLocks/>
          </p:cNvSpPr>
          <p:nvPr/>
        </p:nvSpPr>
        <p:spPr>
          <a:xfrm>
            <a:off x="869657" y="2373020"/>
            <a:ext cx="4790612" cy="288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윤곽 아이콘으로 깔끔하고 정돈된 느낌 표현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54040A-86D6-487C-A3E6-9CECF294A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90" y="4007999"/>
            <a:ext cx="91440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AD1EE9-3952-487B-8412-63FA0A18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95" y="4030116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5DC95A-6A16-446D-A673-6EE7B85F9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29" y="3963315"/>
            <a:ext cx="914400" cy="914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E9B2B5-D683-45E8-BA75-8435C9063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70" y="3430916"/>
            <a:ext cx="980973" cy="9809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763673-2FEA-458D-83DB-1FE6DA34C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813" y="3429000"/>
            <a:ext cx="980973" cy="9828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379730C-F12A-40D4-B131-96C7ED396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351" y="4007999"/>
            <a:ext cx="813986" cy="8139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F248DF-C74D-4A18-A620-8882A191F5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22" y="3544845"/>
            <a:ext cx="789080" cy="7890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0299959-D06E-45F2-A456-4830DFC734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112" y="2962592"/>
            <a:ext cx="914400" cy="914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6943E3-C2B2-4409-BA3F-5DB61B9A74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29" y="2980426"/>
            <a:ext cx="914400" cy="914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22E92B-AD65-4081-80A0-838490D66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54" y="2962592"/>
            <a:ext cx="914400" cy="9144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A2230C-CF2E-4305-A9CA-54BB02F1D3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29" y="29625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DBF764-ED11-4091-A916-EDE61BD81564}"/>
              </a:ext>
            </a:extLst>
          </p:cNvPr>
          <p:cNvSpPr/>
          <p:nvPr/>
        </p:nvSpPr>
        <p:spPr>
          <a:xfrm>
            <a:off x="5617827" y="1939954"/>
            <a:ext cx="4966781" cy="3431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087FB-7C52-4252-B47C-20AB7CB88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7827" y="1741780"/>
            <a:ext cx="3710733" cy="550512"/>
          </a:xfrm>
        </p:spPr>
        <p:txBody>
          <a:bodyPr>
            <a:normAutofit/>
          </a:bodyPr>
          <a:lstStyle/>
          <a:p>
            <a:pPr algn="l"/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VISLA 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2"/>
              </a:rPr>
              <a:t>https://visla.kr/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)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65CB5-1043-4345-BACC-E26FF92C2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79" y="322459"/>
            <a:ext cx="1842904" cy="6213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2068F-277A-4949-A1F7-2F4F2E51978A}"/>
              </a:ext>
            </a:extLst>
          </p:cNvPr>
          <p:cNvSpPr txBox="1"/>
          <p:nvPr/>
        </p:nvSpPr>
        <p:spPr>
          <a:xfrm>
            <a:off x="5617827" y="1057918"/>
            <a:ext cx="1631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벤치마킹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A282F1BA-1090-4823-A2CE-80C1EAD9D2A5}"/>
              </a:ext>
            </a:extLst>
          </p:cNvPr>
          <p:cNvSpPr txBox="1">
            <a:spLocks/>
          </p:cNvSpPr>
          <p:nvPr/>
        </p:nvSpPr>
        <p:spPr>
          <a:xfrm>
            <a:off x="5617827" y="2297519"/>
            <a:ext cx="4901967" cy="28805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장점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314450" lvl="2" indent="-400050" algn="l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무채색 톤에 높은 채도의 오렌지 컬러를 포인트로 강렬한 느낌을 준다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314450" lvl="2" indent="-400050" algn="l">
              <a:lnSpc>
                <a:spcPct val="140000"/>
              </a:lnSpc>
              <a:buFont typeface="+mj-lt"/>
              <a:buAutoNum type="romanUcPeriod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컬러 배색을 주 디자인 요소로 사용하여 심플한 구조를 보인다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314450" lvl="2" indent="-400050" algn="l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마우스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그라데이션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효과를 주어 사용성이 좋다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lvl="1" algn="l">
              <a:lnSpc>
                <a:spcPct val="140000"/>
              </a:lnSpc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1" algn="l">
              <a:lnSpc>
                <a:spcPct val="140000"/>
              </a:lnSpc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단점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314450" lvl="2" indent="-400050" algn="l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같은 구조의 반복으로 단조롭게 느껴질 수 있다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314450" lvl="2" indent="-400050" algn="l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컨텐츠가 차지하는 영역이 좁고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배경이 회색을 띄고 있어 답답하게 느껴진다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9584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DBF764-ED11-4091-A916-EDE61BD81564}"/>
              </a:ext>
            </a:extLst>
          </p:cNvPr>
          <p:cNvSpPr/>
          <p:nvPr/>
        </p:nvSpPr>
        <p:spPr>
          <a:xfrm>
            <a:off x="5617827" y="1939954"/>
            <a:ext cx="4966781" cy="3431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087FB-7C52-4252-B47C-20AB7CB88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7826" y="1741779"/>
            <a:ext cx="5740867" cy="976253"/>
          </a:xfrm>
        </p:spPr>
        <p:txBody>
          <a:bodyPr>
            <a:normAutofit/>
          </a:bodyPr>
          <a:lstStyle/>
          <a:p>
            <a:pPr algn="l"/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FAIR AI 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2"/>
              </a:rPr>
              <a:t>https://www.fairai.or.kr/home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)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65CB5-1043-4345-BACC-E26FF92C2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502" y="516462"/>
            <a:ext cx="3710732" cy="582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2068F-277A-4949-A1F7-2F4F2E51978A}"/>
              </a:ext>
            </a:extLst>
          </p:cNvPr>
          <p:cNvSpPr txBox="1"/>
          <p:nvPr/>
        </p:nvSpPr>
        <p:spPr>
          <a:xfrm>
            <a:off x="5617827" y="1057918"/>
            <a:ext cx="1631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벤치마킹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A282F1BA-1090-4823-A2CE-80C1EAD9D2A5}"/>
              </a:ext>
            </a:extLst>
          </p:cNvPr>
          <p:cNvSpPr txBox="1">
            <a:spLocks/>
          </p:cNvSpPr>
          <p:nvPr/>
        </p:nvSpPr>
        <p:spPr>
          <a:xfrm>
            <a:off x="5617827" y="2297519"/>
            <a:ext cx="4790612" cy="28805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장점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314450" lvl="2" indent="-400050" algn="l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콘텐츠 이미지의 색감이 푸른 빛으로 통일되어 안정감을 준다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314450" lvl="2" indent="-400050" algn="l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콘텐츠를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열로 제한하여 중요한 정보를 한 눈에 얻기 좋다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lvl="1" algn="l">
              <a:lnSpc>
                <a:spcPct val="130000"/>
              </a:lnSpc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1" algn="l">
              <a:lnSpc>
                <a:spcPct val="130000"/>
              </a:lnSpc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단점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314450" lvl="2" indent="-400050" algn="l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배경 이미지가 선명하여 콘텐츠의 집중도를 떨어트린다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314450" lvl="2" indent="-400050" algn="l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검색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란에 바로 입력이 되지 않고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페이지로 이동되어 분리된 느낌을 준다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314450" lvl="2" indent="-400050" algn="l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GNB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폭이 좁다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569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DBF764-ED11-4091-A916-EDE61BD81564}"/>
              </a:ext>
            </a:extLst>
          </p:cNvPr>
          <p:cNvSpPr/>
          <p:nvPr/>
        </p:nvSpPr>
        <p:spPr>
          <a:xfrm>
            <a:off x="5617827" y="1939954"/>
            <a:ext cx="4966781" cy="3431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087FB-7C52-4252-B47C-20AB7CB88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7826" y="1741780"/>
            <a:ext cx="5975759" cy="1102088"/>
          </a:xfrm>
        </p:spPr>
        <p:txBody>
          <a:bodyPr>
            <a:normAutofit/>
          </a:bodyPr>
          <a:lstStyle/>
          <a:p>
            <a:pPr algn="l"/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VOGUE KOREA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2"/>
              </a:rPr>
              <a:t>https://www.vogue.co.kr/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)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65CB5-1043-4345-BACC-E26FF92C2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0877" y="79622"/>
            <a:ext cx="1113801" cy="6460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2068F-277A-4949-A1F7-2F4F2E51978A}"/>
              </a:ext>
            </a:extLst>
          </p:cNvPr>
          <p:cNvSpPr txBox="1"/>
          <p:nvPr/>
        </p:nvSpPr>
        <p:spPr>
          <a:xfrm>
            <a:off x="5617827" y="1057918"/>
            <a:ext cx="1631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벤치마킹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A282F1BA-1090-4823-A2CE-80C1EAD9D2A5}"/>
              </a:ext>
            </a:extLst>
          </p:cNvPr>
          <p:cNvSpPr txBox="1">
            <a:spLocks/>
          </p:cNvSpPr>
          <p:nvPr/>
        </p:nvSpPr>
        <p:spPr>
          <a:xfrm>
            <a:off x="5617827" y="2297519"/>
            <a:ext cx="4790612" cy="28805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장점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314450" lvl="2" indent="-400050" algn="l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콘텐츠를 다양한 구조로 배치하여 많은 정보를 쉽게 볼 수 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314450" lvl="2" indent="-400050" algn="l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밝은 무채색 톤으로 간결한 느낌을 준다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314450" lvl="2" indent="-400050" algn="l">
              <a:lnSpc>
                <a:spcPct val="130000"/>
              </a:lnSpc>
              <a:buFont typeface="+mj-lt"/>
              <a:buAutoNum type="romanUcPeriod"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1" algn="l">
              <a:lnSpc>
                <a:spcPct val="130000"/>
              </a:lnSpc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1" algn="l">
              <a:lnSpc>
                <a:spcPct val="130000"/>
              </a:lnSpc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단점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314450" lvl="2" indent="-400050" algn="l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 페이지부터 스크롤 양이 길기 때문에 다른 카테고리로의 유입이 어렵다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95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DBF764-ED11-4091-A916-EDE61BD81564}"/>
              </a:ext>
            </a:extLst>
          </p:cNvPr>
          <p:cNvSpPr/>
          <p:nvPr/>
        </p:nvSpPr>
        <p:spPr>
          <a:xfrm>
            <a:off x="5617827" y="1939954"/>
            <a:ext cx="4966781" cy="3431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087FB-7C52-4252-B47C-20AB7CB88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7826" y="1741780"/>
            <a:ext cx="5975759" cy="1102088"/>
          </a:xfrm>
        </p:spPr>
        <p:txBody>
          <a:bodyPr>
            <a:normAutofit/>
          </a:bodyPr>
          <a:lstStyle/>
          <a:p>
            <a:pPr algn="l"/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SAMSUNG DISPLAY NEWS ROOM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2"/>
              </a:rPr>
              <a:t>https://news.samsungdisplay.com/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)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65CB5-1043-4345-BACC-E26FF92C2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532" y="409329"/>
            <a:ext cx="3527125" cy="6185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2068F-277A-4949-A1F7-2F4F2E51978A}"/>
              </a:ext>
            </a:extLst>
          </p:cNvPr>
          <p:cNvSpPr txBox="1"/>
          <p:nvPr/>
        </p:nvSpPr>
        <p:spPr>
          <a:xfrm>
            <a:off x="5617827" y="1057918"/>
            <a:ext cx="1631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벤치마킹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A282F1BA-1090-4823-A2CE-80C1EAD9D2A5}"/>
              </a:ext>
            </a:extLst>
          </p:cNvPr>
          <p:cNvSpPr txBox="1">
            <a:spLocks/>
          </p:cNvSpPr>
          <p:nvPr/>
        </p:nvSpPr>
        <p:spPr>
          <a:xfrm>
            <a:off x="4924338" y="2398187"/>
            <a:ext cx="5578679" cy="2880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40000"/>
              </a:lnSpc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314450" lvl="2" indent="-400050" algn="l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파스텔 톤과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border-radius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사용하여 부드럽고 친근한 이미지를 형성한다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1314450" lvl="2" indent="-400050" algn="l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콘텐츠 마우스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 확장 효과로 사용성이 좋다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lvl="1" algn="l">
              <a:lnSpc>
                <a:spcPct val="140000"/>
              </a:lnSpc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1" algn="l">
              <a:lnSpc>
                <a:spcPct val="140000"/>
              </a:lnSpc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1" algn="l">
              <a:lnSpc>
                <a:spcPct val="140000"/>
              </a:lnSpc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86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262068F-277A-4949-A1F7-2F4F2E51978A}"/>
              </a:ext>
            </a:extLst>
          </p:cNvPr>
          <p:cNvSpPr txBox="1"/>
          <p:nvPr/>
        </p:nvSpPr>
        <p:spPr>
          <a:xfrm>
            <a:off x="869657" y="319687"/>
            <a:ext cx="2855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와이어프레임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9FA476-F950-4CAD-A690-5D222F85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5968" y="92279"/>
            <a:ext cx="3900063" cy="66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262068F-277A-4949-A1F7-2F4F2E51978A}"/>
              </a:ext>
            </a:extLst>
          </p:cNvPr>
          <p:cNvSpPr txBox="1"/>
          <p:nvPr/>
        </p:nvSpPr>
        <p:spPr>
          <a:xfrm>
            <a:off x="869657" y="319687"/>
            <a:ext cx="2855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디자인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9FA476-F950-4CAD-A690-5D222F85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1" y="92279"/>
            <a:ext cx="3512337" cy="66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7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287</Words>
  <Application>Microsoft Office PowerPoint</Application>
  <PresentationFormat>와이드스크린</PresentationFormat>
  <Paragraphs>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Pretendard ExtraLight</vt:lpstr>
      <vt:lpstr>Pretendard Light</vt:lpstr>
      <vt:lpstr>Pretendard Medium</vt:lpstr>
      <vt:lpstr>맑은 고딕</vt:lpstr>
      <vt:lpstr>Arial</vt:lpstr>
      <vt:lpstr>Office 테마</vt:lpstr>
      <vt:lpstr>프로토 타입 기초 데이터 수집 및 스케치 :CULTURE WEBZINE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406-25</dc:creator>
  <cp:lastModifiedBy>406-25</cp:lastModifiedBy>
  <cp:revision>22</cp:revision>
  <dcterms:created xsi:type="dcterms:W3CDTF">2024-07-03T08:21:03Z</dcterms:created>
  <dcterms:modified xsi:type="dcterms:W3CDTF">2024-07-11T04:01:39Z</dcterms:modified>
</cp:coreProperties>
</file>